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5" r:id="rId20"/>
    <p:sldId id="328" r:id="rId21"/>
    <p:sldId id="332" r:id="rId22"/>
    <p:sldId id="337" r:id="rId23"/>
    <p:sldId id="338" r:id="rId24"/>
    <p:sldId id="339" r:id="rId25"/>
    <p:sldId id="340" r:id="rId26"/>
    <p:sldId id="341" r:id="rId27"/>
    <p:sldId id="342" r:id="rId28"/>
    <p:sldId id="343"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r>
              <a:rPr lang="en-IN" altLang="en-US" b="1"/>
              <a:t>Employee Attendanc Log Report:</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9135</Words>
  <Application>WPS Presentation</Application>
  <PresentationFormat>Widescreen</PresentationFormat>
  <Paragraphs>253</Paragraphs>
  <Slides>72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124</cp:revision>
  <dcterms:created xsi:type="dcterms:W3CDTF">2022-03-22T12:18:00Z</dcterms:created>
  <dcterms:modified xsi:type="dcterms:W3CDTF">2022-04-14T06:42:44Z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